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02" r:id="rId22"/>
    <p:sldId id="301" r:id="rId23"/>
    <p:sldId id="300" r:id="rId24"/>
    <p:sldId id="306" r:id="rId25"/>
    <p:sldId id="305" r:id="rId26"/>
    <p:sldId id="303" r:id="rId27"/>
    <p:sldId id="307" r:id="rId28"/>
    <p:sldId id="310" r:id="rId29"/>
    <p:sldId id="294" r:id="rId30"/>
    <p:sldId id="308" r:id="rId31"/>
    <p:sldId id="311" r:id="rId32"/>
    <p:sldId id="312" r:id="rId33"/>
    <p:sldId id="309" r:id="rId34"/>
    <p:sldId id="314" r:id="rId35"/>
    <p:sldId id="277" r:id="rId36"/>
    <p:sldId id="278" r:id="rId37"/>
    <p:sldId id="279" r:id="rId38"/>
    <p:sldId id="281" r:id="rId39"/>
    <p:sldId id="282" r:id="rId40"/>
    <p:sldId id="283" r:id="rId41"/>
    <p:sldId id="284" r:id="rId42"/>
    <p:sldId id="287" r:id="rId43"/>
    <p:sldId id="285" r:id="rId44"/>
    <p:sldId id="286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3131"/>
    <a:srgbClr val="000000"/>
    <a:srgbClr val="3B3838"/>
    <a:srgbClr val="181717"/>
    <a:srgbClr val="15210D"/>
    <a:srgbClr val="233616"/>
    <a:srgbClr val="1F4E79"/>
    <a:srgbClr val="5B9BD5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99" d="100"/>
          <a:sy n="99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68914DF-1C44-414E-A846-9492A45CDB00}"/>
              </a:ext>
            </a:extLst>
          </p:cNvPr>
          <p:cNvGrpSpPr/>
          <p:nvPr/>
        </p:nvGrpSpPr>
        <p:grpSpPr>
          <a:xfrm>
            <a:off x="3259197" y="3011188"/>
            <a:ext cx="5720897" cy="1746953"/>
            <a:chOff x="3259197" y="3011188"/>
            <a:chExt cx="5720897" cy="174695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34127A6-D96E-4ADF-9F1E-4E1A22F298C8}"/>
                </a:ext>
              </a:extLst>
            </p:cNvPr>
            <p:cNvGrpSpPr/>
            <p:nvPr/>
          </p:nvGrpSpPr>
          <p:grpSpPr>
            <a:xfrm>
              <a:off x="3259197" y="3011188"/>
              <a:ext cx="5720897" cy="1223806"/>
              <a:chOff x="127812" y="3011188"/>
              <a:chExt cx="2998196" cy="64137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781CBC2B-129F-477B-B805-BF92A268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127812" y="3014363"/>
                <a:ext cx="1474267" cy="638195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8ACBC84-104E-4689-B866-CD0E03AB8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69" r="1500" b="3306"/>
              <a:stretch/>
            </p:blipFill>
            <p:spPr>
              <a:xfrm>
                <a:off x="1649557" y="3011188"/>
                <a:ext cx="1476451" cy="639505"/>
              </a:xfrm>
              <a:prstGeom prst="rect">
                <a:avLst/>
              </a:prstGeom>
            </p:spPr>
          </p:pic>
        </p:grp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60C40AFF-CDF7-43A4-A2B0-19BF6D976DA6}"/>
                </a:ext>
              </a:extLst>
            </p:cNvPr>
            <p:cNvSpPr txBox="1"/>
            <p:nvPr/>
          </p:nvSpPr>
          <p:spPr>
            <a:xfrm>
              <a:off x="3259197" y="4234921"/>
              <a:ext cx="5720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建立支線</a:t>
              </a:r>
              <a:endParaRPr 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860BB0F9-7360-40AD-81FE-6B0BC8986F9B}"/>
              </a:ext>
            </a:extLst>
          </p:cNvPr>
          <p:cNvSpPr/>
          <p:nvPr/>
        </p:nvSpPr>
        <p:spPr>
          <a:xfrm>
            <a:off x="241716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C7B8406-F2E0-4DFD-8063-2B3B0FCA9C21}"/>
              </a:ext>
            </a:extLst>
          </p:cNvPr>
          <p:cNvSpPr/>
          <p:nvPr/>
        </p:nvSpPr>
        <p:spPr>
          <a:xfrm>
            <a:off x="3174222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5F2168F-EFF0-44B3-B953-E7F7602BBE62}"/>
              </a:ext>
            </a:extLst>
          </p:cNvPr>
          <p:cNvSpPr/>
          <p:nvPr/>
        </p:nvSpPr>
        <p:spPr>
          <a:xfrm>
            <a:off x="6106727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0C281A3-EE66-4450-86B8-106C8A853031}"/>
              </a:ext>
            </a:extLst>
          </p:cNvPr>
          <p:cNvSpPr/>
          <p:nvPr/>
        </p:nvSpPr>
        <p:spPr>
          <a:xfrm>
            <a:off x="9039233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447420E-567B-42AC-80B3-5DE2688D31D9}"/>
              </a:ext>
            </a:extLst>
          </p:cNvPr>
          <p:cNvSpPr/>
          <p:nvPr/>
        </p:nvSpPr>
        <p:spPr>
          <a:xfrm>
            <a:off x="241715" y="357996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30350FF-F0AA-4018-A992-E15B68744F72}"/>
              </a:ext>
            </a:extLst>
          </p:cNvPr>
          <p:cNvSpPr/>
          <p:nvPr/>
        </p:nvSpPr>
        <p:spPr>
          <a:xfrm>
            <a:off x="3174217" y="357996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3CB62A3-360C-4552-9746-667D570F2182}"/>
              </a:ext>
            </a:extLst>
          </p:cNvPr>
          <p:cNvSpPr/>
          <p:nvPr/>
        </p:nvSpPr>
        <p:spPr>
          <a:xfrm>
            <a:off x="6090249" y="3579962"/>
            <a:ext cx="5863762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C61B928-C488-4D3F-8328-35E53F0C4A9F}"/>
              </a:ext>
            </a:extLst>
          </p:cNvPr>
          <p:cNvSpPr/>
          <p:nvPr/>
        </p:nvSpPr>
        <p:spPr>
          <a:xfrm>
            <a:off x="-1" y="2820662"/>
            <a:ext cx="12192001" cy="523222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B871298-2696-4A93-AD7D-B1E0987AA492}"/>
              </a:ext>
            </a:extLst>
          </p:cNvPr>
          <p:cNvSpPr/>
          <p:nvPr/>
        </p:nvSpPr>
        <p:spPr>
          <a:xfrm>
            <a:off x="1" y="5577782"/>
            <a:ext cx="12191999" cy="528351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D8567FF5-158F-4631-8A59-FFDA4E85980A}"/>
              </a:ext>
            </a:extLst>
          </p:cNvPr>
          <p:cNvSpPr/>
          <p:nvPr/>
        </p:nvSpPr>
        <p:spPr>
          <a:xfrm>
            <a:off x="2" y="771526"/>
            <a:ext cx="12191999" cy="5438774"/>
          </a:xfrm>
          <a:custGeom>
            <a:avLst/>
            <a:gdLst>
              <a:gd name="connsiteX0" fmla="*/ 6201403 w 12191999"/>
              <a:gd name="connsiteY0" fmla="*/ 2858662 h 5438774"/>
              <a:gd name="connsiteX1" fmla="*/ 6157059 w 12191999"/>
              <a:gd name="connsiteY1" fmla="*/ 2903006 h 5438774"/>
              <a:gd name="connsiteX2" fmla="*/ 6157059 w 12191999"/>
              <a:gd name="connsiteY2" fmla="*/ 5290262 h 5438774"/>
              <a:gd name="connsiteX3" fmla="*/ 6201403 w 12191999"/>
              <a:gd name="connsiteY3" fmla="*/ 5334606 h 5438774"/>
              <a:gd name="connsiteX4" fmla="*/ 11842855 w 12191999"/>
              <a:gd name="connsiteY4" fmla="*/ 5334606 h 5438774"/>
              <a:gd name="connsiteX5" fmla="*/ 11887199 w 12191999"/>
              <a:gd name="connsiteY5" fmla="*/ 5290262 h 5438774"/>
              <a:gd name="connsiteX6" fmla="*/ 11887199 w 12191999"/>
              <a:gd name="connsiteY6" fmla="*/ 2903006 h 5438774"/>
              <a:gd name="connsiteX7" fmla="*/ 11842855 w 12191999"/>
              <a:gd name="connsiteY7" fmla="*/ 2858662 h 5438774"/>
              <a:gd name="connsiteX8" fmla="*/ 3268894 w 12191999"/>
              <a:gd name="connsiteY8" fmla="*/ 2858662 h 5438774"/>
              <a:gd name="connsiteX9" fmla="*/ 3224549 w 12191999"/>
              <a:gd name="connsiteY9" fmla="*/ 2903006 h 5438774"/>
              <a:gd name="connsiteX10" fmla="*/ 3224549 w 12191999"/>
              <a:gd name="connsiteY10" fmla="*/ 5290262 h 5438774"/>
              <a:gd name="connsiteX11" fmla="*/ 3268894 w 12191999"/>
              <a:gd name="connsiteY11" fmla="*/ 5334606 h 5438774"/>
              <a:gd name="connsiteX12" fmla="*/ 5977840 w 12191999"/>
              <a:gd name="connsiteY12" fmla="*/ 5334606 h 5438774"/>
              <a:gd name="connsiteX13" fmla="*/ 6022183 w 12191999"/>
              <a:gd name="connsiteY13" fmla="*/ 5290262 h 5438774"/>
              <a:gd name="connsiteX14" fmla="*/ 6022183 w 12191999"/>
              <a:gd name="connsiteY14" fmla="*/ 2903006 h 5438774"/>
              <a:gd name="connsiteX15" fmla="*/ 5977840 w 12191999"/>
              <a:gd name="connsiteY15" fmla="*/ 2858662 h 5438774"/>
              <a:gd name="connsiteX16" fmla="*/ 336392 w 12191999"/>
              <a:gd name="connsiteY16" fmla="*/ 2858662 h 5438774"/>
              <a:gd name="connsiteX17" fmla="*/ 292047 w 12191999"/>
              <a:gd name="connsiteY17" fmla="*/ 2903006 h 5438774"/>
              <a:gd name="connsiteX18" fmla="*/ 292047 w 12191999"/>
              <a:gd name="connsiteY18" fmla="*/ 5290262 h 5438774"/>
              <a:gd name="connsiteX19" fmla="*/ 336392 w 12191999"/>
              <a:gd name="connsiteY19" fmla="*/ 5334606 h 5438774"/>
              <a:gd name="connsiteX20" fmla="*/ 3045337 w 12191999"/>
              <a:gd name="connsiteY20" fmla="*/ 5334606 h 5438774"/>
              <a:gd name="connsiteX21" fmla="*/ 3089682 w 12191999"/>
              <a:gd name="connsiteY21" fmla="*/ 5290262 h 5438774"/>
              <a:gd name="connsiteX22" fmla="*/ 3089682 w 12191999"/>
              <a:gd name="connsiteY22" fmla="*/ 2903006 h 5438774"/>
              <a:gd name="connsiteX23" fmla="*/ 3045337 w 12191999"/>
              <a:gd name="connsiteY23" fmla="*/ 2858662 h 5438774"/>
              <a:gd name="connsiteX24" fmla="*/ 3268900 w 12191999"/>
              <a:gd name="connsiteY24" fmla="*/ 96413 h 5438774"/>
              <a:gd name="connsiteX25" fmla="*/ 3224556 w 12191999"/>
              <a:gd name="connsiteY25" fmla="*/ 140756 h 5438774"/>
              <a:gd name="connsiteX26" fmla="*/ 3224556 w 12191999"/>
              <a:gd name="connsiteY26" fmla="*/ 2528012 h 5438774"/>
              <a:gd name="connsiteX27" fmla="*/ 3268900 w 12191999"/>
              <a:gd name="connsiteY27" fmla="*/ 2572356 h 5438774"/>
              <a:gd name="connsiteX28" fmla="*/ 5977844 w 12191999"/>
              <a:gd name="connsiteY28" fmla="*/ 2572356 h 5438774"/>
              <a:gd name="connsiteX29" fmla="*/ 6022188 w 12191999"/>
              <a:gd name="connsiteY29" fmla="*/ 2528012 h 5438774"/>
              <a:gd name="connsiteX30" fmla="*/ 6022188 w 12191999"/>
              <a:gd name="connsiteY30" fmla="*/ 140756 h 5438774"/>
              <a:gd name="connsiteX31" fmla="*/ 5977844 w 12191999"/>
              <a:gd name="connsiteY31" fmla="*/ 96413 h 5438774"/>
              <a:gd name="connsiteX32" fmla="*/ 336393 w 12191999"/>
              <a:gd name="connsiteY32" fmla="*/ 96413 h 5438774"/>
              <a:gd name="connsiteX33" fmla="*/ 292049 w 12191999"/>
              <a:gd name="connsiteY33" fmla="*/ 140757 h 5438774"/>
              <a:gd name="connsiteX34" fmla="*/ 292049 w 12191999"/>
              <a:gd name="connsiteY34" fmla="*/ 2528012 h 5438774"/>
              <a:gd name="connsiteX35" fmla="*/ 336393 w 12191999"/>
              <a:gd name="connsiteY35" fmla="*/ 2572356 h 5438774"/>
              <a:gd name="connsiteX36" fmla="*/ 3045339 w 12191999"/>
              <a:gd name="connsiteY36" fmla="*/ 2572356 h 5438774"/>
              <a:gd name="connsiteX37" fmla="*/ 3089683 w 12191999"/>
              <a:gd name="connsiteY37" fmla="*/ 2528012 h 5438774"/>
              <a:gd name="connsiteX38" fmla="*/ 3089683 w 12191999"/>
              <a:gd name="connsiteY38" fmla="*/ 140757 h 5438774"/>
              <a:gd name="connsiteX39" fmla="*/ 3045339 w 12191999"/>
              <a:gd name="connsiteY39" fmla="*/ 96413 h 5438774"/>
              <a:gd name="connsiteX40" fmla="*/ 9133909 w 12191999"/>
              <a:gd name="connsiteY40" fmla="*/ 96412 h 5438774"/>
              <a:gd name="connsiteX41" fmla="*/ 9089565 w 12191999"/>
              <a:gd name="connsiteY41" fmla="*/ 140756 h 5438774"/>
              <a:gd name="connsiteX42" fmla="*/ 9089565 w 12191999"/>
              <a:gd name="connsiteY42" fmla="*/ 2528012 h 5438774"/>
              <a:gd name="connsiteX43" fmla="*/ 9133909 w 12191999"/>
              <a:gd name="connsiteY43" fmla="*/ 2572356 h 5438774"/>
              <a:gd name="connsiteX44" fmla="*/ 11842855 w 12191999"/>
              <a:gd name="connsiteY44" fmla="*/ 2572356 h 5438774"/>
              <a:gd name="connsiteX45" fmla="*/ 11887199 w 12191999"/>
              <a:gd name="connsiteY45" fmla="*/ 2528012 h 5438774"/>
              <a:gd name="connsiteX46" fmla="*/ 11887199 w 12191999"/>
              <a:gd name="connsiteY46" fmla="*/ 140756 h 5438774"/>
              <a:gd name="connsiteX47" fmla="*/ 11842855 w 12191999"/>
              <a:gd name="connsiteY47" fmla="*/ 96412 h 5438774"/>
              <a:gd name="connsiteX48" fmla="*/ 6201403 w 12191999"/>
              <a:gd name="connsiteY48" fmla="*/ 96412 h 5438774"/>
              <a:gd name="connsiteX49" fmla="*/ 6157059 w 12191999"/>
              <a:gd name="connsiteY49" fmla="*/ 140756 h 5438774"/>
              <a:gd name="connsiteX50" fmla="*/ 6157059 w 12191999"/>
              <a:gd name="connsiteY50" fmla="*/ 2528012 h 5438774"/>
              <a:gd name="connsiteX51" fmla="*/ 6201403 w 12191999"/>
              <a:gd name="connsiteY51" fmla="*/ 2572356 h 5438774"/>
              <a:gd name="connsiteX52" fmla="*/ 8910349 w 12191999"/>
              <a:gd name="connsiteY52" fmla="*/ 2572356 h 5438774"/>
              <a:gd name="connsiteX53" fmla="*/ 8954693 w 12191999"/>
              <a:gd name="connsiteY53" fmla="*/ 2528012 h 5438774"/>
              <a:gd name="connsiteX54" fmla="*/ 8954693 w 12191999"/>
              <a:gd name="connsiteY54" fmla="*/ 140756 h 5438774"/>
              <a:gd name="connsiteX55" fmla="*/ 8910349 w 12191999"/>
              <a:gd name="connsiteY55" fmla="*/ 96412 h 5438774"/>
              <a:gd name="connsiteX56" fmla="*/ 0 w 12191999"/>
              <a:gd name="connsiteY56" fmla="*/ 0 h 5438774"/>
              <a:gd name="connsiteX57" fmla="*/ 12191999 w 12191999"/>
              <a:gd name="connsiteY57" fmla="*/ 0 h 5438774"/>
              <a:gd name="connsiteX58" fmla="*/ 12191999 w 12191999"/>
              <a:gd name="connsiteY58" fmla="*/ 5438774 h 5438774"/>
              <a:gd name="connsiteX59" fmla="*/ 0 w 12191999"/>
              <a:gd name="connsiteY59" fmla="*/ 5438774 h 543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1999" h="5438774">
                <a:moveTo>
                  <a:pt x="6201403" y="2858662"/>
                </a:moveTo>
                <a:cubicBezTo>
                  <a:pt x="6176912" y="2858662"/>
                  <a:pt x="6157059" y="2878515"/>
                  <a:pt x="6157059" y="2903006"/>
                </a:cubicBezTo>
                <a:lnTo>
                  <a:pt x="6157059" y="5290262"/>
                </a:lnTo>
                <a:cubicBezTo>
                  <a:pt x="6157059" y="5314753"/>
                  <a:pt x="6176912" y="5334606"/>
                  <a:pt x="6201403" y="5334606"/>
                </a:cubicBezTo>
                <a:lnTo>
                  <a:pt x="11842855" y="5334606"/>
                </a:lnTo>
                <a:cubicBezTo>
                  <a:pt x="11867346" y="5334606"/>
                  <a:pt x="11887199" y="5314753"/>
                  <a:pt x="11887199" y="5290262"/>
                </a:cubicBezTo>
                <a:lnTo>
                  <a:pt x="11887199" y="2903006"/>
                </a:lnTo>
                <a:cubicBezTo>
                  <a:pt x="11887199" y="2878515"/>
                  <a:pt x="11867346" y="2858662"/>
                  <a:pt x="11842855" y="2858662"/>
                </a:cubicBezTo>
                <a:close/>
                <a:moveTo>
                  <a:pt x="3268894" y="2858662"/>
                </a:moveTo>
                <a:cubicBezTo>
                  <a:pt x="3244402" y="2858662"/>
                  <a:pt x="3224549" y="2878515"/>
                  <a:pt x="3224549" y="2903006"/>
                </a:cubicBezTo>
                <a:lnTo>
                  <a:pt x="3224549" y="5290262"/>
                </a:lnTo>
                <a:cubicBezTo>
                  <a:pt x="3224549" y="5314753"/>
                  <a:pt x="3244402" y="5334606"/>
                  <a:pt x="3268894" y="5334606"/>
                </a:cubicBezTo>
                <a:lnTo>
                  <a:pt x="5977840" y="5334606"/>
                </a:lnTo>
                <a:cubicBezTo>
                  <a:pt x="6002330" y="5334606"/>
                  <a:pt x="6022183" y="5314753"/>
                  <a:pt x="6022183" y="5290262"/>
                </a:cubicBezTo>
                <a:lnTo>
                  <a:pt x="6022183" y="2903006"/>
                </a:lnTo>
                <a:cubicBezTo>
                  <a:pt x="6022183" y="2878515"/>
                  <a:pt x="6002330" y="2858662"/>
                  <a:pt x="5977840" y="2858662"/>
                </a:cubicBezTo>
                <a:close/>
                <a:moveTo>
                  <a:pt x="336392" y="2858662"/>
                </a:moveTo>
                <a:cubicBezTo>
                  <a:pt x="311901" y="2858662"/>
                  <a:pt x="292047" y="2878515"/>
                  <a:pt x="292047" y="2903006"/>
                </a:cubicBezTo>
                <a:lnTo>
                  <a:pt x="292047" y="5290262"/>
                </a:lnTo>
                <a:cubicBezTo>
                  <a:pt x="292047" y="5314753"/>
                  <a:pt x="311901" y="5334606"/>
                  <a:pt x="336392" y="5334606"/>
                </a:cubicBezTo>
                <a:lnTo>
                  <a:pt x="3045337" y="5334606"/>
                </a:lnTo>
                <a:cubicBezTo>
                  <a:pt x="3069829" y="5334606"/>
                  <a:pt x="3089682" y="5314753"/>
                  <a:pt x="3089682" y="5290262"/>
                </a:cubicBezTo>
                <a:lnTo>
                  <a:pt x="3089682" y="2903006"/>
                </a:lnTo>
                <a:cubicBezTo>
                  <a:pt x="3089682" y="2878515"/>
                  <a:pt x="3069829" y="2858662"/>
                  <a:pt x="3045337" y="2858662"/>
                </a:cubicBezTo>
                <a:close/>
                <a:moveTo>
                  <a:pt x="3268900" y="96413"/>
                </a:moveTo>
                <a:cubicBezTo>
                  <a:pt x="3244408" y="96413"/>
                  <a:pt x="3224556" y="116265"/>
                  <a:pt x="3224556" y="140756"/>
                </a:cubicBezTo>
                <a:lnTo>
                  <a:pt x="3224556" y="2528012"/>
                </a:lnTo>
                <a:cubicBezTo>
                  <a:pt x="3224556" y="2552503"/>
                  <a:pt x="3244408" y="2572356"/>
                  <a:pt x="3268900" y="2572356"/>
                </a:cubicBezTo>
                <a:lnTo>
                  <a:pt x="5977844" y="2572356"/>
                </a:lnTo>
                <a:cubicBezTo>
                  <a:pt x="6002335" y="2572356"/>
                  <a:pt x="6022188" y="2552503"/>
                  <a:pt x="6022188" y="2528012"/>
                </a:cubicBezTo>
                <a:lnTo>
                  <a:pt x="6022188" y="140756"/>
                </a:lnTo>
                <a:cubicBezTo>
                  <a:pt x="6022188" y="116265"/>
                  <a:pt x="6002335" y="96413"/>
                  <a:pt x="5977844" y="96413"/>
                </a:cubicBezTo>
                <a:close/>
                <a:moveTo>
                  <a:pt x="336393" y="96413"/>
                </a:moveTo>
                <a:cubicBezTo>
                  <a:pt x="311902" y="96413"/>
                  <a:pt x="292049" y="116266"/>
                  <a:pt x="292049" y="140757"/>
                </a:cubicBezTo>
                <a:lnTo>
                  <a:pt x="292049" y="2528012"/>
                </a:lnTo>
                <a:cubicBezTo>
                  <a:pt x="292049" y="2552503"/>
                  <a:pt x="311902" y="2572356"/>
                  <a:pt x="336393" y="2572356"/>
                </a:cubicBezTo>
                <a:lnTo>
                  <a:pt x="3045339" y="2572356"/>
                </a:lnTo>
                <a:cubicBezTo>
                  <a:pt x="3069831" y="2572356"/>
                  <a:pt x="3089683" y="2552503"/>
                  <a:pt x="3089683" y="2528012"/>
                </a:cubicBezTo>
                <a:lnTo>
                  <a:pt x="3089683" y="140757"/>
                </a:lnTo>
                <a:cubicBezTo>
                  <a:pt x="3089683" y="116266"/>
                  <a:pt x="3069831" y="96413"/>
                  <a:pt x="3045339" y="96413"/>
                </a:cubicBezTo>
                <a:close/>
                <a:moveTo>
                  <a:pt x="9133909" y="96412"/>
                </a:moveTo>
                <a:cubicBezTo>
                  <a:pt x="9109418" y="96412"/>
                  <a:pt x="9089565" y="116265"/>
                  <a:pt x="9089565" y="140756"/>
                </a:cubicBezTo>
                <a:lnTo>
                  <a:pt x="9089565" y="2528012"/>
                </a:lnTo>
                <a:cubicBezTo>
                  <a:pt x="9089565" y="2552503"/>
                  <a:pt x="9109418" y="2572356"/>
                  <a:pt x="9133909" y="2572356"/>
                </a:cubicBezTo>
                <a:lnTo>
                  <a:pt x="11842855" y="2572356"/>
                </a:lnTo>
                <a:cubicBezTo>
                  <a:pt x="11867346" y="2572356"/>
                  <a:pt x="11887199" y="2552503"/>
                  <a:pt x="11887199" y="2528012"/>
                </a:cubicBezTo>
                <a:lnTo>
                  <a:pt x="11887199" y="140756"/>
                </a:lnTo>
                <a:cubicBezTo>
                  <a:pt x="11887199" y="116265"/>
                  <a:pt x="11867346" y="96412"/>
                  <a:pt x="11842855" y="96412"/>
                </a:cubicBezTo>
                <a:close/>
                <a:moveTo>
                  <a:pt x="6201403" y="96412"/>
                </a:moveTo>
                <a:cubicBezTo>
                  <a:pt x="6176912" y="96412"/>
                  <a:pt x="6157059" y="116265"/>
                  <a:pt x="6157059" y="140756"/>
                </a:cubicBezTo>
                <a:lnTo>
                  <a:pt x="6157059" y="2528012"/>
                </a:lnTo>
                <a:cubicBezTo>
                  <a:pt x="6157059" y="2552503"/>
                  <a:pt x="6176912" y="2572356"/>
                  <a:pt x="6201403" y="2572356"/>
                </a:cubicBezTo>
                <a:lnTo>
                  <a:pt x="8910349" y="2572356"/>
                </a:lnTo>
                <a:cubicBezTo>
                  <a:pt x="8934840" y="2572356"/>
                  <a:pt x="8954693" y="2552503"/>
                  <a:pt x="8954693" y="2528012"/>
                </a:cubicBezTo>
                <a:lnTo>
                  <a:pt x="8954693" y="140756"/>
                </a:lnTo>
                <a:cubicBezTo>
                  <a:pt x="8954693" y="116265"/>
                  <a:pt x="8934840" y="96412"/>
                  <a:pt x="8910349" y="96412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438774"/>
                </a:lnTo>
                <a:lnTo>
                  <a:pt x="0" y="54387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56A11B55-86E1-42C5-B858-03AA4877B004}"/>
              </a:ext>
            </a:extLst>
          </p:cNvPr>
          <p:cNvSpPr txBox="1"/>
          <p:nvPr/>
        </p:nvSpPr>
        <p:spPr>
          <a:xfrm>
            <a:off x="292049" y="2820662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初始群組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80B59552-9C5A-494F-952A-24CE9FEB7415}"/>
              </a:ext>
            </a:extLst>
          </p:cNvPr>
          <p:cNvSpPr txBox="1"/>
          <p:nvPr/>
        </p:nvSpPr>
        <p:spPr>
          <a:xfrm>
            <a:off x="3224551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計算適應值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324C0E35-7326-4C07-837D-9B224BFF2C36}"/>
              </a:ext>
            </a:extLst>
          </p:cNvPr>
          <p:cNvSpPr txBox="1"/>
          <p:nvPr/>
        </p:nvSpPr>
        <p:spPr>
          <a:xfrm>
            <a:off x="6157061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擇優交配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DA3A6FD2-807D-4E33-AA30-13DDAB43F706}"/>
              </a:ext>
            </a:extLst>
          </p:cNvPr>
          <p:cNvSpPr txBox="1"/>
          <p:nvPr/>
        </p:nvSpPr>
        <p:spPr>
          <a:xfrm>
            <a:off x="9089566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子代突變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EC3BABAA-7AF5-433C-8BC3-64DB46DFD808}"/>
              </a:ext>
            </a:extLst>
          </p:cNvPr>
          <p:cNvSpPr txBox="1"/>
          <p:nvPr/>
        </p:nvSpPr>
        <p:spPr>
          <a:xfrm>
            <a:off x="292046" y="5587451"/>
            <a:ext cx="2793687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世代交替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6D7355F0-5A95-44B9-BB37-112281834035}"/>
              </a:ext>
            </a:extLst>
          </p:cNvPr>
          <p:cNvSpPr txBox="1"/>
          <p:nvPr/>
        </p:nvSpPr>
        <p:spPr>
          <a:xfrm>
            <a:off x="3220601" y="5582911"/>
            <a:ext cx="27976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終止條件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F14F4B0C-80A3-4C41-919C-EFF4D13A6926}"/>
              </a:ext>
            </a:extLst>
          </p:cNvPr>
          <p:cNvSpPr txBox="1"/>
          <p:nvPr/>
        </p:nvSpPr>
        <p:spPr>
          <a:xfrm>
            <a:off x="6149154" y="5577782"/>
            <a:ext cx="5738046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輸出最合適解之佈局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728A6CDE-6E1F-40CE-AA65-9377817D1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56" r="3921" b="10858"/>
          <a:stretch/>
        </p:blipFill>
        <p:spPr>
          <a:xfrm>
            <a:off x="6278141" y="3754204"/>
            <a:ext cx="5453771" cy="1703873"/>
          </a:xfrm>
          <a:prstGeom prst="roundRect">
            <a:avLst>
              <a:gd name="adj" fmla="val 2491"/>
            </a:avLst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F0D9AEFA-EB6D-431A-9436-23D302882E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82528" y="953376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EEC3CBA-F8C3-4379-81FE-11988DC314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1713678" y="953376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36AAFD9-AD89-46EE-BEAC-1F3EF1D7AB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62420" y="1856291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A8262E4A-F18D-4625-A3C9-91737DAFEE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1714177" y="1856291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BFCA8FB0-DF8D-4BE6-8171-DE21162C13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3713057" y="947545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B2D4E6CE-55D9-448E-8C47-52E7B7F0BE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4644207" y="947545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40B8879-66A3-45FA-8410-A24CCB653B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3692949" y="185046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162098AA-ED12-41A5-BFCA-B39BB58F9A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4644706" y="185046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8">
            <a:extLst>
              <a:ext uri="{FF2B5EF4-FFF2-40B4-BE49-F238E27FC236}">
                <a16:creationId xmlns:a16="http://schemas.microsoft.com/office/drawing/2014/main" id="{27602FEA-21F9-4A54-BD09-A7B5935B5FAB}"/>
              </a:ext>
            </a:extLst>
          </p:cNvPr>
          <p:cNvSpPr txBox="1"/>
          <p:nvPr/>
        </p:nvSpPr>
        <p:spPr>
          <a:xfrm>
            <a:off x="3119247" y="872259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+2.0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0C46022A-7CD2-48B2-9CA1-53FB61E066C5}"/>
              </a:ext>
            </a:extLst>
          </p:cNvPr>
          <p:cNvSpPr txBox="1"/>
          <p:nvPr/>
        </p:nvSpPr>
        <p:spPr>
          <a:xfrm>
            <a:off x="5032126" y="872653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-0.8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0D0E4A4D-89D9-449E-8553-C41A7BCEB839}"/>
              </a:ext>
            </a:extLst>
          </p:cNvPr>
          <p:cNvSpPr txBox="1"/>
          <p:nvPr/>
        </p:nvSpPr>
        <p:spPr>
          <a:xfrm>
            <a:off x="5032126" y="2291900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+1.5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A9106A29-F6AC-4A01-B903-F1ED3B6E37E6}"/>
              </a:ext>
            </a:extLst>
          </p:cNvPr>
          <p:cNvSpPr txBox="1"/>
          <p:nvPr/>
        </p:nvSpPr>
        <p:spPr>
          <a:xfrm>
            <a:off x="3119045" y="2282375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+0.2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B1D340AE-40FC-43F1-B624-4F6C9C8051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6649516" y="95865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6920EC8-35A6-40F1-A2B0-8CD141B54F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580666" y="95865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D9A0AD73-BCA1-4CF8-B981-DB8EC01EE6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6649516" y="186321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755D11-1C7E-42B9-83DF-9D81FB2174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580666" y="1861618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8AC19C8-5FF0-43F9-B185-5AB93EEA45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 b="3401"/>
          <a:stretch/>
        </p:blipFill>
        <p:spPr>
          <a:xfrm>
            <a:off x="7580666" y="1861618"/>
            <a:ext cx="901180" cy="927189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32A9F172-9519-4C9A-91B6-15983F6BA5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 b="3401"/>
          <a:stretch/>
        </p:blipFill>
        <p:spPr>
          <a:xfrm>
            <a:off x="6649516" y="1861619"/>
            <a:ext cx="901180" cy="927189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68" name="TextBox 8">
            <a:extLst>
              <a:ext uri="{FF2B5EF4-FFF2-40B4-BE49-F238E27FC236}">
                <a16:creationId xmlns:a16="http://schemas.microsoft.com/office/drawing/2014/main" id="{204AD145-BC4A-4231-B60A-7C30CCD216A9}"/>
              </a:ext>
            </a:extLst>
          </p:cNvPr>
          <p:cNvSpPr txBox="1"/>
          <p:nvPr/>
        </p:nvSpPr>
        <p:spPr>
          <a:xfrm>
            <a:off x="6326989" y="995013"/>
            <a:ext cx="2457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id="{8DF0BF90-FC97-4444-B8D2-B858A509EE74}"/>
              </a:ext>
            </a:extLst>
          </p:cNvPr>
          <p:cNvSpPr txBox="1"/>
          <p:nvPr/>
        </p:nvSpPr>
        <p:spPr>
          <a:xfrm>
            <a:off x="6342767" y="2154397"/>
            <a:ext cx="245777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springs</a:t>
            </a: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5A724BB1-3C1F-48F4-ACEB-15897B641AC3}"/>
              </a:ext>
            </a:extLst>
          </p:cNvPr>
          <p:cNvGrpSpPr/>
          <p:nvPr/>
        </p:nvGrpSpPr>
        <p:grpSpPr>
          <a:xfrm>
            <a:off x="388669" y="3730960"/>
            <a:ext cx="1688898" cy="436328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ABA3A60-FB83-4017-B062-1739CF098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5479B66B-7CE3-4A03-A31D-429327971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1444DCAF-DE31-4B58-8C11-9D14914FB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483A706E-08A1-4116-A363-B1B57CC8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DEFFDEE3-D328-49AA-93BA-86576EF0ACD4}"/>
              </a:ext>
            </a:extLst>
          </p:cNvPr>
          <p:cNvGrpSpPr/>
          <p:nvPr/>
        </p:nvGrpSpPr>
        <p:grpSpPr>
          <a:xfrm>
            <a:off x="1240275" y="4373333"/>
            <a:ext cx="901180" cy="959832"/>
            <a:chOff x="1240275" y="4373333"/>
            <a:chExt cx="901180" cy="959832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B4306AA1-89D3-4E6A-AB6B-F9FB07ABF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F7CB2D63-FF5A-4ED6-AA01-CC725EA3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D49D9AFE-4EE8-49FA-B30A-27FA6A1089F8}"/>
              </a:ext>
            </a:extLst>
          </p:cNvPr>
          <p:cNvGrpSpPr/>
          <p:nvPr/>
        </p:nvGrpSpPr>
        <p:grpSpPr>
          <a:xfrm>
            <a:off x="309125" y="4373334"/>
            <a:ext cx="901180" cy="961423"/>
            <a:chOff x="309125" y="4373334"/>
            <a:chExt cx="901180" cy="961423"/>
          </a:xfrm>
        </p:grpSpPr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3573E50C-900B-411F-8026-BBAD6942C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CE392A6E-10AB-4935-9C6C-B4940A93D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A0CADA5F-EF91-4F47-868B-B3504F0A00C8}"/>
              </a:ext>
            </a:extLst>
          </p:cNvPr>
          <p:cNvGrpSpPr/>
          <p:nvPr/>
        </p:nvGrpSpPr>
        <p:grpSpPr>
          <a:xfrm>
            <a:off x="9516613" y="827442"/>
            <a:ext cx="1941962" cy="2068352"/>
            <a:chOff x="9516613" y="827442"/>
            <a:chExt cx="1941962" cy="2068352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40A8D1E1-1ABA-4F65-9366-3D3E6B1E7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3C1D7D23-FC7D-4ED8-BFBA-1F4BB83BA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217C95EF-C252-4DC3-B1A6-28DAFC21B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8" t="51394" r="25723" b="35989"/>
            <a:stretch/>
          </p:blipFill>
          <p:spPr>
            <a:xfrm>
              <a:off x="10727243" y="1786719"/>
              <a:ext cx="263526" cy="263526"/>
            </a:xfrm>
            <a:custGeom>
              <a:avLst/>
              <a:gdLst>
                <a:gd name="connsiteX0" fmla="*/ 131763 w 263526"/>
                <a:gd name="connsiteY0" fmla="*/ 0 h 263526"/>
                <a:gd name="connsiteX1" fmla="*/ 263526 w 263526"/>
                <a:gd name="connsiteY1" fmla="*/ 131763 h 263526"/>
                <a:gd name="connsiteX2" fmla="*/ 131763 w 263526"/>
                <a:gd name="connsiteY2" fmla="*/ 263526 h 263526"/>
                <a:gd name="connsiteX3" fmla="*/ 0 w 263526"/>
                <a:gd name="connsiteY3" fmla="*/ 131763 h 263526"/>
                <a:gd name="connsiteX4" fmla="*/ 131763 w 263526"/>
                <a:gd name="connsiteY4" fmla="*/ 0 h 26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26" h="263526">
                  <a:moveTo>
                    <a:pt x="131763" y="0"/>
                  </a:moveTo>
                  <a:cubicBezTo>
                    <a:pt x="204534" y="0"/>
                    <a:pt x="263526" y="58992"/>
                    <a:pt x="263526" y="131763"/>
                  </a:cubicBezTo>
                  <a:cubicBezTo>
                    <a:pt x="263526" y="204534"/>
                    <a:pt x="204534" y="263526"/>
                    <a:pt x="131763" y="263526"/>
                  </a:cubicBezTo>
                  <a:cubicBezTo>
                    <a:pt x="58992" y="263526"/>
                    <a:pt x="0" y="204534"/>
                    <a:pt x="0" y="131763"/>
                  </a:cubicBezTo>
                  <a:cubicBezTo>
                    <a:pt x="0" y="58992"/>
                    <a:pt x="58992" y="0"/>
                    <a:pt x="131763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477A4DB5-CDE3-4188-A8F2-16CFF00B5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24" t="64303" r="18045" b="22645"/>
            <a:stretch/>
          </p:blipFill>
          <p:spPr>
            <a:xfrm>
              <a:off x="9920932" y="1617328"/>
              <a:ext cx="266550" cy="266550"/>
            </a:xfrm>
            <a:custGeom>
              <a:avLst/>
              <a:gdLst>
                <a:gd name="connsiteX0" fmla="*/ 133275 w 266550"/>
                <a:gd name="connsiteY0" fmla="*/ 0 h 266550"/>
                <a:gd name="connsiteX1" fmla="*/ 266550 w 266550"/>
                <a:gd name="connsiteY1" fmla="*/ 133275 h 266550"/>
                <a:gd name="connsiteX2" fmla="*/ 133275 w 266550"/>
                <a:gd name="connsiteY2" fmla="*/ 266550 h 266550"/>
                <a:gd name="connsiteX3" fmla="*/ 0 w 266550"/>
                <a:gd name="connsiteY3" fmla="*/ 133275 h 266550"/>
                <a:gd name="connsiteX4" fmla="*/ 133275 w 266550"/>
                <a:gd name="connsiteY4" fmla="*/ 0 h 26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50" h="266550">
                  <a:moveTo>
                    <a:pt x="133275" y="0"/>
                  </a:moveTo>
                  <a:cubicBezTo>
                    <a:pt x="206881" y="0"/>
                    <a:pt x="266550" y="59669"/>
                    <a:pt x="266550" y="133275"/>
                  </a:cubicBezTo>
                  <a:cubicBezTo>
                    <a:pt x="266550" y="206881"/>
                    <a:pt x="206881" y="266550"/>
                    <a:pt x="133275" y="266550"/>
                  </a:cubicBezTo>
                  <a:cubicBezTo>
                    <a:pt x="59669" y="266550"/>
                    <a:pt x="0" y="206881"/>
                    <a:pt x="0" y="133275"/>
                  </a:cubicBezTo>
                  <a:cubicBezTo>
                    <a:pt x="0" y="59669"/>
                    <a:pt x="59669" y="0"/>
                    <a:pt x="133275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44AF00DF-4584-4E0A-A8EC-A6743BE951C7}"/>
              </a:ext>
            </a:extLst>
          </p:cNvPr>
          <p:cNvGrpSpPr/>
          <p:nvPr/>
        </p:nvGrpSpPr>
        <p:grpSpPr>
          <a:xfrm>
            <a:off x="9175820" y="932520"/>
            <a:ext cx="431344" cy="460179"/>
            <a:chOff x="774700" y="4391824"/>
            <a:chExt cx="901180" cy="961423"/>
          </a:xfrm>
        </p:grpSpPr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81106F6A-E92F-4BE2-A2DB-9F1B8FFB0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8E8E03F5-FC3D-4467-B327-24CE192CC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33B62C55-5CDE-474A-93E3-1CC1EAE4F443}"/>
              </a:ext>
            </a:extLst>
          </p:cNvPr>
          <p:cNvGrpSpPr/>
          <p:nvPr/>
        </p:nvGrpSpPr>
        <p:grpSpPr>
          <a:xfrm>
            <a:off x="2141455" y="4385300"/>
            <a:ext cx="913467" cy="972918"/>
            <a:chOff x="9516613" y="827442"/>
            <a:chExt cx="1941962" cy="2068352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2A7ECC51-D8BF-4470-8F99-AD7EF93FD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4AC0F52D-45E9-4B1D-BB06-E739EC396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5092EB54-8815-45FF-A68C-661057D84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8" t="51394" r="25723" b="35989"/>
            <a:stretch/>
          </p:blipFill>
          <p:spPr>
            <a:xfrm>
              <a:off x="10727243" y="1786719"/>
              <a:ext cx="263526" cy="263526"/>
            </a:xfrm>
            <a:custGeom>
              <a:avLst/>
              <a:gdLst>
                <a:gd name="connsiteX0" fmla="*/ 131763 w 263526"/>
                <a:gd name="connsiteY0" fmla="*/ 0 h 263526"/>
                <a:gd name="connsiteX1" fmla="*/ 263526 w 263526"/>
                <a:gd name="connsiteY1" fmla="*/ 131763 h 263526"/>
                <a:gd name="connsiteX2" fmla="*/ 131763 w 263526"/>
                <a:gd name="connsiteY2" fmla="*/ 263526 h 263526"/>
                <a:gd name="connsiteX3" fmla="*/ 0 w 263526"/>
                <a:gd name="connsiteY3" fmla="*/ 131763 h 263526"/>
                <a:gd name="connsiteX4" fmla="*/ 131763 w 263526"/>
                <a:gd name="connsiteY4" fmla="*/ 0 h 26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26" h="263526">
                  <a:moveTo>
                    <a:pt x="131763" y="0"/>
                  </a:moveTo>
                  <a:cubicBezTo>
                    <a:pt x="204534" y="0"/>
                    <a:pt x="263526" y="58992"/>
                    <a:pt x="263526" y="131763"/>
                  </a:cubicBezTo>
                  <a:cubicBezTo>
                    <a:pt x="263526" y="204534"/>
                    <a:pt x="204534" y="263526"/>
                    <a:pt x="131763" y="263526"/>
                  </a:cubicBezTo>
                  <a:cubicBezTo>
                    <a:pt x="58992" y="263526"/>
                    <a:pt x="0" y="204534"/>
                    <a:pt x="0" y="131763"/>
                  </a:cubicBezTo>
                  <a:cubicBezTo>
                    <a:pt x="0" y="58992"/>
                    <a:pt x="58992" y="0"/>
                    <a:pt x="131763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085F579F-833D-475E-9113-BF7A2C3F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24" t="64303" r="18045" b="22645"/>
            <a:stretch/>
          </p:blipFill>
          <p:spPr>
            <a:xfrm>
              <a:off x="9920932" y="1617328"/>
              <a:ext cx="266550" cy="266550"/>
            </a:xfrm>
            <a:custGeom>
              <a:avLst/>
              <a:gdLst>
                <a:gd name="connsiteX0" fmla="*/ 133275 w 266550"/>
                <a:gd name="connsiteY0" fmla="*/ 0 h 266550"/>
                <a:gd name="connsiteX1" fmla="*/ 266550 w 266550"/>
                <a:gd name="connsiteY1" fmla="*/ 133275 h 266550"/>
                <a:gd name="connsiteX2" fmla="*/ 133275 w 266550"/>
                <a:gd name="connsiteY2" fmla="*/ 266550 h 266550"/>
                <a:gd name="connsiteX3" fmla="*/ 0 w 266550"/>
                <a:gd name="connsiteY3" fmla="*/ 133275 h 266550"/>
                <a:gd name="connsiteX4" fmla="*/ 133275 w 266550"/>
                <a:gd name="connsiteY4" fmla="*/ 0 h 26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50" h="266550">
                  <a:moveTo>
                    <a:pt x="133275" y="0"/>
                  </a:moveTo>
                  <a:cubicBezTo>
                    <a:pt x="206881" y="0"/>
                    <a:pt x="266550" y="59669"/>
                    <a:pt x="266550" y="133275"/>
                  </a:cubicBezTo>
                  <a:cubicBezTo>
                    <a:pt x="266550" y="206881"/>
                    <a:pt x="206881" y="266550"/>
                    <a:pt x="133275" y="266550"/>
                  </a:cubicBezTo>
                  <a:cubicBezTo>
                    <a:pt x="59669" y="266550"/>
                    <a:pt x="0" y="206881"/>
                    <a:pt x="0" y="133275"/>
                  </a:cubicBezTo>
                  <a:cubicBezTo>
                    <a:pt x="0" y="59669"/>
                    <a:pt x="59669" y="0"/>
                    <a:pt x="133275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1" name="TextBox 8">
            <a:extLst>
              <a:ext uri="{FF2B5EF4-FFF2-40B4-BE49-F238E27FC236}">
                <a16:creationId xmlns:a16="http://schemas.microsoft.com/office/drawing/2014/main" id="{1F6A7DF0-9C26-4020-BA03-1F913E2AE492}"/>
              </a:ext>
            </a:extLst>
          </p:cNvPr>
          <p:cNvSpPr txBox="1"/>
          <p:nvPr/>
        </p:nvSpPr>
        <p:spPr>
          <a:xfrm>
            <a:off x="1713677" y="3710972"/>
            <a:ext cx="13720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sp>
        <p:nvSpPr>
          <p:cNvPr id="112" name="TextBox 8">
            <a:extLst>
              <a:ext uri="{FF2B5EF4-FFF2-40B4-BE49-F238E27FC236}">
                <a16:creationId xmlns:a16="http://schemas.microsoft.com/office/drawing/2014/main" id="{F8851764-C7CE-48DF-B679-D405587F0573}"/>
              </a:ext>
            </a:extLst>
          </p:cNvPr>
          <p:cNvSpPr txBox="1"/>
          <p:nvPr/>
        </p:nvSpPr>
        <p:spPr>
          <a:xfrm>
            <a:off x="542925" y="4887082"/>
            <a:ext cx="22958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sp>
        <p:nvSpPr>
          <p:cNvPr id="113" name="TextBox 8">
            <a:extLst>
              <a:ext uri="{FF2B5EF4-FFF2-40B4-BE49-F238E27FC236}">
                <a16:creationId xmlns:a16="http://schemas.microsoft.com/office/drawing/2014/main" id="{A6040E97-89EC-4034-BCD9-88AB8753BDA0}"/>
              </a:ext>
            </a:extLst>
          </p:cNvPr>
          <p:cNvSpPr txBox="1"/>
          <p:nvPr/>
        </p:nvSpPr>
        <p:spPr>
          <a:xfrm>
            <a:off x="9140231" y="919584"/>
            <a:ext cx="12324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spring</a:t>
            </a:r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D684D4B2-A985-4A98-9D4C-BE6CC068D51F}"/>
              </a:ext>
            </a:extLst>
          </p:cNvPr>
          <p:cNvSpPr txBox="1"/>
          <p:nvPr/>
        </p:nvSpPr>
        <p:spPr>
          <a:xfrm>
            <a:off x="9336256" y="2134139"/>
            <a:ext cx="22958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1DCEBD9C-F4B5-4483-AB45-EDDC22C567C9}"/>
              </a:ext>
            </a:extLst>
          </p:cNvPr>
          <p:cNvGrpSpPr/>
          <p:nvPr/>
        </p:nvGrpSpPr>
        <p:grpSpPr>
          <a:xfrm>
            <a:off x="3621768" y="3611395"/>
            <a:ext cx="1995299" cy="2125160"/>
            <a:chOff x="1240275" y="4373333"/>
            <a:chExt cx="901180" cy="95983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8F12E29B-72DF-46C0-B8D7-36046D467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B3CC32F8-7C5B-4AD4-AB69-0B0C1944D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sp>
        <p:nvSpPr>
          <p:cNvPr id="95" name="TextBox 8">
            <a:extLst>
              <a:ext uri="{FF2B5EF4-FFF2-40B4-BE49-F238E27FC236}">
                <a16:creationId xmlns:a16="http://schemas.microsoft.com/office/drawing/2014/main" id="{12E15BF5-D598-4DB3-BCA0-64994BBCA1D4}"/>
              </a:ext>
            </a:extLst>
          </p:cNvPr>
          <p:cNvSpPr txBox="1"/>
          <p:nvPr/>
        </p:nvSpPr>
        <p:spPr>
          <a:xfrm>
            <a:off x="4719328" y="4887082"/>
            <a:ext cx="13367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+Max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BF5F808-4A17-4473-9391-CAC297417F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6779">
            <a:off x="3639118" y="3802160"/>
            <a:ext cx="775235" cy="453028"/>
          </a:xfrm>
          <a:prstGeom prst="rect">
            <a:avLst/>
          </a:prstGeom>
        </p:spPr>
      </p:pic>
      <p:sp>
        <p:nvSpPr>
          <p:cNvPr id="12" name="箭號: 弧形右彎 11">
            <a:extLst>
              <a:ext uri="{FF2B5EF4-FFF2-40B4-BE49-F238E27FC236}">
                <a16:creationId xmlns:a16="http://schemas.microsoft.com/office/drawing/2014/main" id="{8EF97915-96BA-4B94-A38D-C833EAF11B48}"/>
              </a:ext>
            </a:extLst>
          </p:cNvPr>
          <p:cNvSpPr/>
          <p:nvPr/>
        </p:nvSpPr>
        <p:spPr>
          <a:xfrm flipV="1">
            <a:off x="2436404" y="2916989"/>
            <a:ext cx="1267705" cy="990379"/>
          </a:xfrm>
          <a:prstGeom prst="curvedRightArrow">
            <a:avLst>
              <a:gd name="adj1" fmla="val 26167"/>
              <a:gd name="adj2" fmla="val 86518"/>
              <a:gd name="adj3" fmla="val 35968"/>
            </a:avLst>
          </a:prstGeom>
          <a:solidFill>
            <a:srgbClr val="CC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6" name="TextBox 8">
            <a:extLst>
              <a:ext uri="{FF2B5EF4-FFF2-40B4-BE49-F238E27FC236}">
                <a16:creationId xmlns:a16="http://schemas.microsoft.com/office/drawing/2014/main" id="{1F7331E5-3732-4BE3-A17E-EC64A9F760D3}"/>
              </a:ext>
            </a:extLst>
          </p:cNvPr>
          <p:cNvSpPr txBox="1"/>
          <p:nvPr/>
        </p:nvSpPr>
        <p:spPr>
          <a:xfrm rot="20822067">
            <a:off x="2401303" y="3234436"/>
            <a:ext cx="1301435" cy="369332"/>
          </a:xfrm>
          <a:prstGeom prst="rect">
            <a:avLst/>
          </a:prstGeom>
          <a:noFill/>
        </p:spPr>
        <p:txBody>
          <a:bodyPr wrap="square" rtlCol="0" anchor="ctr">
            <a:prstTxWarp prst="textArchUp">
              <a:avLst>
                <a:gd name="adj" fmla="val 11061887"/>
              </a:avLst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Not reach</a:t>
            </a:r>
          </a:p>
        </p:txBody>
      </p:sp>
      <p:sp>
        <p:nvSpPr>
          <p:cNvPr id="97" name="TextBox 8">
            <a:extLst>
              <a:ext uri="{FF2B5EF4-FFF2-40B4-BE49-F238E27FC236}">
                <a16:creationId xmlns:a16="http://schemas.microsoft.com/office/drawing/2014/main" id="{6F36F9E2-3D82-4FB7-A276-901B15371E40}"/>
              </a:ext>
            </a:extLst>
          </p:cNvPr>
          <p:cNvSpPr txBox="1"/>
          <p:nvPr/>
        </p:nvSpPr>
        <p:spPr>
          <a:xfrm rot="566143">
            <a:off x="2368971" y="3409476"/>
            <a:ext cx="1433564" cy="369332"/>
          </a:xfrm>
          <a:prstGeom prst="rect">
            <a:avLst/>
          </a:prstGeom>
          <a:noFill/>
        </p:spPr>
        <p:txBody>
          <a:bodyPr wrap="square" rtlCol="0" anchor="ctr">
            <a:prstTxWarp prst="textArchDown">
              <a:avLst>
                <a:gd name="adj" fmla="val 492838"/>
              </a:avLst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ect">
            <a:avLst/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04B807D-79A9-4E9C-9170-C657DC30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90" y="1600254"/>
            <a:ext cx="6179564" cy="48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7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16066</TotalTime>
  <Words>317</Words>
  <Application>Microsoft Office PowerPoint</Application>
  <PresentationFormat>寬螢幕</PresentationFormat>
  <Paragraphs>148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1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297</cp:revision>
  <dcterms:created xsi:type="dcterms:W3CDTF">2016-12-17T21:27:02Z</dcterms:created>
  <dcterms:modified xsi:type="dcterms:W3CDTF">2017-07-14T19:05:03Z</dcterms:modified>
</cp:coreProperties>
</file>